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E32"/>
    <a:srgbClr val="F1B636"/>
    <a:srgbClr val="01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52" autoAdjust="0"/>
  </p:normalViewPr>
  <p:slideViewPr>
    <p:cSldViewPr>
      <p:cViewPr>
        <p:scale>
          <a:sx n="85" d="100"/>
          <a:sy n="85" d="100"/>
        </p:scale>
        <p:origin x="-2528" y="-1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C9C9-CFB2-48D2-95C1-DBFD98E9AFCC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52C5-70AB-4511-BB86-591017FA9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387-C884-42D6-ACA5-3BFF5AB0EDAB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387-C884-42D6-ACA5-3BFF5AB0EDAB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88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5CC5-5A03-4C7A-BC85-C36842239B8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562600"/>
            <a:ext cx="863600" cy="8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8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16699"/>
                </a:solidFill>
              </a:rPr>
              <a:t>Heading</a:t>
            </a:r>
            <a:endParaRPr lang="en-US" b="1" dirty="0">
              <a:solidFill>
                <a:srgbClr val="01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16699"/>
                </a:solidFill>
              </a:rPr>
              <a:t>Body text to go here. </a:t>
            </a:r>
            <a:endParaRPr lang="en-US" dirty="0">
              <a:solidFill>
                <a:srgbClr val="01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4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Lindsey Turowski</cp:lastModifiedBy>
  <cp:revision>21</cp:revision>
  <dcterms:created xsi:type="dcterms:W3CDTF">2013-07-23T13:59:54Z</dcterms:created>
  <dcterms:modified xsi:type="dcterms:W3CDTF">2016-02-29T16:05:55Z</dcterms:modified>
</cp:coreProperties>
</file>