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1E32"/>
    <a:srgbClr val="F1B636"/>
    <a:srgbClr val="01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252" autoAdjust="0"/>
  </p:normalViewPr>
  <p:slideViewPr>
    <p:cSldViewPr>
      <p:cViewPr varScale="1">
        <p:scale>
          <a:sx n="133" d="100"/>
          <a:sy n="133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BC9C9-CFB2-48D2-95C1-DBFD98E9AFCC}" type="datetimeFigureOut">
              <a:rPr lang="en-US" smtClean="0"/>
              <a:t>2/29/16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B52C5-70AB-4511-BB86-591017FA9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9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6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6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0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4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2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1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8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1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4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2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1E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A7387-C884-42D6-ACA5-3BFF5AB0EDAB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880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87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Body </a:t>
            </a:r>
            <a:r>
              <a:rPr lang="en-US" smtClean="0"/>
              <a:t>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48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Lindsey Turowski</cp:lastModifiedBy>
  <cp:revision>17</cp:revision>
  <dcterms:created xsi:type="dcterms:W3CDTF">2013-07-23T13:59:54Z</dcterms:created>
  <dcterms:modified xsi:type="dcterms:W3CDTF">2016-02-29T19:51:40Z</dcterms:modified>
</cp:coreProperties>
</file>